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57" r:id="rId4"/>
    <p:sldId id="258" r:id="rId5"/>
    <p:sldId id="260" r:id="rId6"/>
    <p:sldId id="262" r:id="rId7"/>
    <p:sldId id="265" r:id="rId8"/>
    <p:sldId id="266" r:id="rId9"/>
    <p:sldId id="264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266"/>
    <a:srgbClr val="A3BBAD"/>
    <a:srgbClr val="65532F"/>
    <a:srgbClr val="0E3B43"/>
    <a:srgbClr val="C1121F"/>
    <a:srgbClr val="312509"/>
    <a:srgbClr val="FFFFFF"/>
    <a:srgbClr val="E8EDEC"/>
    <a:srgbClr val="7F6000"/>
    <a:srgbClr val="FFC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9" autoAdjust="0"/>
    <p:restoredTop sz="88288" autoAdjust="0"/>
  </p:normalViewPr>
  <p:slideViewPr>
    <p:cSldViewPr snapToGrid="0">
      <p:cViewPr>
        <p:scale>
          <a:sx n="75" d="100"/>
          <a:sy n="75" d="100"/>
        </p:scale>
        <p:origin x="1426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C16F-7577-4282-9E6E-9BE68AF38279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2EF6-D2E7-4A61-BA31-A603CC99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7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4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https://materialdesignicons.com/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221" y="-1831513"/>
            <a:ext cx="3353062" cy="220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811" y="-1831512"/>
            <a:ext cx="3161269" cy="2203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1221" y="709801"/>
            <a:ext cx="4602879" cy="2979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9" y="601817"/>
            <a:ext cx="4869602" cy="376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7551" y="4020820"/>
            <a:ext cx="5303980" cy="408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571" y="-1966131"/>
            <a:ext cx="7239627" cy="393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342" y="2568103"/>
            <a:ext cx="52430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 w="38100"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asdsadasd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2047" y="1974154"/>
            <a:ext cx="4160807" cy="649307"/>
          </a:xfrm>
          <a:prstGeom prst="roundRect">
            <a:avLst>
              <a:gd name="adj" fmla="val 5100"/>
            </a:avLst>
          </a:prstGeom>
          <a:solidFill>
            <a:schemeClr val="bg1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112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Unfortunately, I don’t know this place. Please choose another location.</a:t>
            </a:r>
            <a:endParaRPr lang="en-US" sz="1400" dirty="0">
              <a:solidFill>
                <a:srgbClr val="C112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Erfurt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24/08/2021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10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3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17230" y="4137353"/>
            <a:ext cx="2278019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E3B43"/>
                </a:solidFill>
                <a:latin typeface="Work Sans" pitchFamily="2" charset="0"/>
              </a:rPr>
              <a:t>Erfurt, Dom</a:t>
            </a:r>
            <a:endParaRPr lang="en-US" sz="1000" dirty="0">
              <a:solidFill>
                <a:srgbClr val="0E3B43"/>
              </a:solidFill>
              <a:latin typeface="Work Sans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33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5648960"/>
            <a:ext cx="12192000" cy="2157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5648960"/>
            <a:ext cx="12192000" cy="2157047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nstantia" panose="02030602050306030303" pitchFamily="18" charset="0"/>
              </a:rPr>
              <a:t>Your Travel Planner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3261360"/>
            <a:ext cx="12192000" cy="2157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26136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rbel Light" panose="020B0303020204020204" pitchFamily="34" charset="0"/>
              </a:rPr>
              <a:t>Your Travel Planner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873760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873760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513841"/>
            <a:ext cx="12192000" cy="2157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138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eorgia" panose="02040502050405020303" pitchFamily="18" charset="0"/>
              </a:rPr>
              <a:t>Your Travel Planner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3901441"/>
            <a:ext cx="12192000" cy="2157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014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oudy Old Style" panose="02020502050305020303" pitchFamily="18" charset="0"/>
              </a:rPr>
              <a:t>Your Travel Planner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6289041"/>
            <a:ext cx="12192000" cy="2157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890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Lucida Bright" panose="02040602050505020304" pitchFamily="18" charset="0"/>
              </a:rPr>
              <a:t>Your Travel Planner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8676640"/>
            <a:ext cx="12192000" cy="21570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867664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Trebuchet MS" panose="020B0603020202020204" pitchFamily="34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5507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251968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51968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30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065" y="743244"/>
            <a:ext cx="5309870" cy="6705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085205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48080" y="7085205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Work Sans Light" pitchFamily="2" charset="0"/>
              </a:rPr>
              <a:t>M	on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39"/>
          <a:stretch/>
        </p:blipFill>
        <p:spPr>
          <a:xfrm>
            <a:off x="0" y="0"/>
            <a:ext cx="12192000" cy="86156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6156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1366365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8" y="2662692"/>
            <a:ext cx="8713201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02585" y="2989577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6984" y="2989576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2585" y="3297354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6984" y="3297353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02585" y="3695087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8" y="6848612"/>
            <a:ext cx="8713201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02585" y="7175497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6984" y="7175496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2585" y="7483274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6984" y="7483273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02585" y="7881007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97078" y="7167691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790608" y="1833308"/>
            <a:ext cx="8410032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955347" y="3923577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3992011"/>
            <a:ext cx="580926" cy="580926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4540057" y="3923577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781106" y="3992011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51568" y="5914959"/>
            <a:ext cx="696595" cy="672392"/>
            <a:chOff x="1790608" y="5914959"/>
            <a:chExt cx="696595" cy="672392"/>
          </a:xfrm>
        </p:grpSpPr>
        <p:sp>
          <p:nvSpPr>
            <p:cNvPr id="112" name="TextBox 111"/>
            <p:cNvSpPr txBox="1"/>
            <p:nvPr/>
          </p:nvSpPr>
          <p:spPr>
            <a:xfrm>
              <a:off x="1790608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Mon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054" y="6141724"/>
              <a:ext cx="239701" cy="239701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1790608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80129" y="5914959"/>
            <a:ext cx="696595" cy="672392"/>
            <a:chOff x="2487200" y="5914959"/>
            <a:chExt cx="696595" cy="672392"/>
          </a:xfrm>
        </p:grpSpPr>
        <p:sp>
          <p:nvSpPr>
            <p:cNvPr id="115" name="TextBox 114"/>
            <p:cNvSpPr txBox="1"/>
            <p:nvPr/>
          </p:nvSpPr>
          <p:spPr>
            <a:xfrm>
              <a:off x="2487200" y="5914959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Tue</a:t>
              </a:r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646" y="6141724"/>
              <a:ext cx="239701" cy="239701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248720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18" name="Straight Connector 117"/>
          <p:cNvCxnSpPr/>
          <p:nvPr/>
        </p:nvCxnSpPr>
        <p:spPr>
          <a:xfrm>
            <a:off x="2771680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308690" y="5914959"/>
            <a:ext cx="696595" cy="672392"/>
            <a:chOff x="3177544" y="5914959"/>
            <a:chExt cx="696595" cy="672392"/>
          </a:xfrm>
        </p:grpSpPr>
        <p:sp>
          <p:nvSpPr>
            <p:cNvPr id="119" name="TextBox 118"/>
            <p:cNvSpPr txBox="1"/>
            <p:nvPr/>
          </p:nvSpPr>
          <p:spPr>
            <a:xfrm>
              <a:off x="3177544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Wed</a:t>
              </a: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990" y="6141724"/>
              <a:ext cx="239701" cy="239701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317754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537251" y="5914960"/>
            <a:ext cx="696595" cy="672391"/>
            <a:chOff x="3874137" y="5914960"/>
            <a:chExt cx="696595" cy="672391"/>
          </a:xfrm>
        </p:grpSpPr>
        <p:sp>
          <p:nvSpPr>
            <p:cNvPr id="122" name="TextBox 121"/>
            <p:cNvSpPr txBox="1"/>
            <p:nvPr/>
          </p:nvSpPr>
          <p:spPr>
            <a:xfrm>
              <a:off x="3874137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Thu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583" y="6141725"/>
              <a:ext cx="239701" cy="23970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874137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25" name="Straight Connector 124"/>
          <p:cNvCxnSpPr/>
          <p:nvPr/>
        </p:nvCxnSpPr>
        <p:spPr>
          <a:xfrm>
            <a:off x="5250582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011131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6765812" y="5914960"/>
            <a:ext cx="696595" cy="672391"/>
            <a:chOff x="4564480" y="5914960"/>
            <a:chExt cx="696595" cy="672391"/>
          </a:xfrm>
        </p:grpSpPr>
        <p:sp>
          <p:nvSpPr>
            <p:cNvPr id="127" name="TextBox 126"/>
            <p:cNvSpPr txBox="1"/>
            <p:nvPr/>
          </p:nvSpPr>
          <p:spPr>
            <a:xfrm>
              <a:off x="4564480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Fri</a:t>
              </a: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926" y="6141725"/>
              <a:ext cx="239701" cy="239701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456448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0" name="Straight Connector 129"/>
          <p:cNvCxnSpPr/>
          <p:nvPr/>
        </p:nvCxnSpPr>
        <p:spPr>
          <a:xfrm>
            <a:off x="6490033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7994373" y="5914960"/>
            <a:ext cx="696595" cy="672391"/>
            <a:chOff x="5254824" y="5914960"/>
            <a:chExt cx="696595" cy="672391"/>
          </a:xfrm>
        </p:grpSpPr>
        <p:sp>
          <p:nvSpPr>
            <p:cNvPr id="131" name="TextBox 130"/>
            <p:cNvSpPr txBox="1"/>
            <p:nvPr/>
          </p:nvSpPr>
          <p:spPr>
            <a:xfrm>
              <a:off x="5254824" y="5914960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Sat</a:t>
              </a: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270" y="6141725"/>
              <a:ext cx="239701" cy="239701"/>
            </a:xfrm>
            <a:prstGeom prst="rect">
              <a:avLst/>
            </a:prstGeom>
          </p:spPr>
        </p:pic>
        <p:sp>
          <p:nvSpPr>
            <p:cNvPr id="133" name="TextBox 132"/>
            <p:cNvSpPr txBox="1"/>
            <p:nvPr/>
          </p:nvSpPr>
          <p:spPr>
            <a:xfrm>
              <a:off x="525482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222936" y="5914960"/>
            <a:ext cx="696595" cy="672391"/>
            <a:chOff x="5951416" y="5914960"/>
            <a:chExt cx="696595" cy="672391"/>
          </a:xfrm>
        </p:grpSpPr>
        <p:sp>
          <p:nvSpPr>
            <p:cNvPr id="134" name="TextBox 133"/>
            <p:cNvSpPr txBox="1"/>
            <p:nvPr/>
          </p:nvSpPr>
          <p:spPr>
            <a:xfrm>
              <a:off x="5951416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Sun</a:t>
              </a: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62" y="6141725"/>
              <a:ext cx="239701" cy="239701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5951416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7" name="Straight Connector 136"/>
          <p:cNvCxnSpPr/>
          <p:nvPr/>
        </p:nvCxnSpPr>
        <p:spPr>
          <a:xfrm>
            <a:off x="8968935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729484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5466" r="5556" b="624"/>
          <a:stretch/>
        </p:blipFill>
        <p:spPr>
          <a:xfrm>
            <a:off x="6531678" y="2899317"/>
            <a:ext cx="3484690" cy="2251011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1876885" y="1933338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76885" y="2241115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6222206" y="2205263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8260291" y="2205263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83738" y="2754151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916496" y="326009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1999048" y="3145001"/>
            <a:ext cx="4272254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916496" y="5455431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1999048" y="5374977"/>
            <a:ext cx="8017320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792926" y="3260776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90608" y="1608657"/>
            <a:ext cx="4854221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041119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041119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5347" y="4135806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4204240"/>
            <a:ext cx="580926" cy="58092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540057" y="4135806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1106" y="4204240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0608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54" y="5917073"/>
            <a:ext cx="239701" cy="239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0608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7200" y="5690308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6" y="5917073"/>
            <a:ext cx="239701" cy="2397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8720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48720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77544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90" y="5917073"/>
            <a:ext cx="239701" cy="2397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7754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74137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83" y="5917074"/>
            <a:ext cx="239701" cy="2397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74137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874136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8072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64480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26" y="5917074"/>
            <a:ext cx="239701" cy="23970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6448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56447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54824" y="5690309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70" y="5917074"/>
            <a:ext cx="239701" cy="23970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25482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51416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2" y="5917074"/>
            <a:ext cx="239701" cy="2397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51416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951415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99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789" r="4761" b="702"/>
          <a:stretch/>
        </p:blipFill>
        <p:spPr>
          <a:xfrm>
            <a:off x="6644830" y="1608658"/>
            <a:ext cx="3858979" cy="486141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76885" y="1708687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76885" y="2016464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94258" y="2436785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418483" y="2436785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80556" y="288498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16496" y="347231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1999048" y="3357230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16496" y="523078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999048" y="5150326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92926" y="3473005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21933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4137</TotalTime>
  <Words>547</Words>
  <Application>Microsoft Office PowerPoint</Application>
  <PresentationFormat>Widescreen</PresentationFormat>
  <Paragraphs>184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Constantia</vt:lpstr>
      <vt:lpstr>Corbel Light</vt:lpstr>
      <vt:lpstr>Felix Titling</vt:lpstr>
      <vt:lpstr>Georgia</vt:lpstr>
      <vt:lpstr>Goudy Old Style</vt:lpstr>
      <vt:lpstr>Lucida Bright</vt:lpstr>
      <vt:lpstr>Open Sans</vt:lpstr>
      <vt:lpstr>Trebuchet MS</vt:lpstr>
      <vt:lpstr>Work Sans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Dittforth, Stefan</dc:creator>
  <cp:lastModifiedBy>Dittforth, Stefan</cp:lastModifiedBy>
  <cp:revision>36</cp:revision>
  <dcterms:created xsi:type="dcterms:W3CDTF">2021-08-23T17:22:03Z</dcterms:created>
  <dcterms:modified xsi:type="dcterms:W3CDTF">2021-09-12T17:47:09Z</dcterms:modified>
</cp:coreProperties>
</file>